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9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jQdHfBIZJUDuF8y7XiskKHVDRf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cb65097136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cb65097136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cb65097136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cb65097136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cb65097136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cb65097136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cb6509713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cb6509713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cb6509713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cb6509713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b6509713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cb6509713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b6509713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cb6509713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cb65097136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cb65097136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cb65097136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cb65097136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b65097136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" name="Google Shape;202;gcb65097136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1473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b65097136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cb65097136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cb6509713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cb6509713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10" Type="http://schemas.openxmlformats.org/officeDocument/2006/relationships/image" Target="../media/image67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Relationship Id="rId9" Type="http://schemas.openxmlformats.org/officeDocument/2006/relationships/image" Target="../media/image8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jp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Relationship Id="rId9" Type="http://schemas.openxmlformats.org/officeDocument/2006/relationships/image" Target="../media/image8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10" Type="http://schemas.openxmlformats.org/officeDocument/2006/relationships/image" Target="../media/image95.jpg"/><Relationship Id="rId4" Type="http://schemas.openxmlformats.org/officeDocument/2006/relationships/image" Target="../media/image89.jpg"/><Relationship Id="rId9" Type="http://schemas.openxmlformats.org/officeDocument/2006/relationships/image" Target="../media/image9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433166" y="-478"/>
            <a:ext cx="6754318" cy="6858478"/>
          </a:xfrm>
          <a:custGeom>
            <a:avLst/>
            <a:gdLst/>
            <a:ahLst/>
            <a:cxnLst/>
            <a:rect l="l" t="t" r="r" b="b"/>
            <a:pathLst>
              <a:path w="6754318" h="6858478" extrusionOk="0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0" y="-478"/>
            <a:ext cx="6386947" cy="6858478"/>
          </a:xfrm>
          <a:custGeom>
            <a:avLst/>
            <a:gdLst/>
            <a:ahLst/>
            <a:cxnLst/>
            <a:rect l="l" t="t" r="r" b="b"/>
            <a:pathLst>
              <a:path w="6386947" h="6858478" extrusionOk="0">
                <a:moveTo>
                  <a:pt x="433167" y="0"/>
                </a:moveTo>
                <a:lnTo>
                  <a:pt x="2138767" y="0"/>
                </a:lnTo>
                <a:lnTo>
                  <a:pt x="3204995" y="0"/>
                </a:lnTo>
                <a:lnTo>
                  <a:pt x="3210572" y="0"/>
                </a:lnTo>
                <a:lnTo>
                  <a:pt x="6386947" y="6858478"/>
                </a:lnTo>
                <a:lnTo>
                  <a:pt x="1832610" y="6858478"/>
                </a:lnTo>
                <a:lnTo>
                  <a:pt x="433167" y="6858478"/>
                </a:lnTo>
                <a:lnTo>
                  <a:pt x="0" y="6858478"/>
                </a:lnTo>
                <a:lnTo>
                  <a:pt x="0" y="478"/>
                </a:lnTo>
                <a:lnTo>
                  <a:pt x="433167" y="47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 txBox="1">
            <a:spLocks noGrp="1"/>
          </p:cNvSpPr>
          <p:nvPr>
            <p:ph type="ctrTitle"/>
          </p:nvPr>
        </p:nvSpPr>
        <p:spPr>
          <a:xfrm>
            <a:off x="804672" y="3993681"/>
            <a:ext cx="4057840" cy="224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 b="1"/>
              <a:t>2021 ABA Progeny Test</a:t>
            </a:r>
            <a:endParaRPr/>
          </a:p>
        </p:txBody>
      </p:sp>
      <p:sp>
        <p:nvSpPr>
          <p:cNvPr id="100" name="Google Shape;100;p1"/>
          <p:cNvSpPr txBox="1">
            <a:spLocks noGrp="1"/>
          </p:cNvSpPr>
          <p:nvPr>
            <p:ph type="subTitle" idx="1"/>
          </p:nvPr>
        </p:nvSpPr>
        <p:spPr>
          <a:xfrm>
            <a:off x="804672" y="2724912"/>
            <a:ext cx="3405378" cy="115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b="1"/>
              <a:t>Loin Chop Pictures</a:t>
            </a:r>
            <a:endParaRPr/>
          </a:p>
        </p:txBody>
      </p:sp>
      <p:pic>
        <p:nvPicPr>
          <p:cNvPr id="101" name="Google Shape;101;p1" descr="American Berkshire Associ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3781" y="826895"/>
            <a:ext cx="5702113" cy="207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20621" y="3601309"/>
            <a:ext cx="2635273" cy="2611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cb65097136_0_222"/>
          <p:cNvSpPr txBox="1">
            <a:spLocks noGrp="1"/>
          </p:cNvSpPr>
          <p:nvPr>
            <p:ph type="title"/>
          </p:nvPr>
        </p:nvSpPr>
        <p:spPr>
          <a:xfrm>
            <a:off x="0" y="60406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Pen 9:  D&amp;D9 Nutbush 1-5 BY DALLAS KUPER</a:t>
            </a:r>
            <a:endParaRPr sz="4000" b="1"/>
          </a:p>
        </p:txBody>
      </p:sp>
      <p:sp>
        <p:nvSpPr>
          <p:cNvPr id="243" name="Google Shape;243;gcb65097136_0_222"/>
          <p:cNvSpPr txBox="1"/>
          <p:nvPr/>
        </p:nvSpPr>
        <p:spPr>
          <a:xfrm>
            <a:off x="4286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1033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cb65097136_0_222"/>
          <p:cNvSpPr txBox="1"/>
          <p:nvPr/>
        </p:nvSpPr>
        <p:spPr>
          <a:xfrm>
            <a:off x="3421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1034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cb65097136_0_222"/>
          <p:cNvSpPr txBox="1"/>
          <p:nvPr/>
        </p:nvSpPr>
        <p:spPr>
          <a:xfrm>
            <a:off x="6468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1035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cb65097136_0_222"/>
          <p:cNvSpPr txBox="1"/>
          <p:nvPr/>
        </p:nvSpPr>
        <p:spPr>
          <a:xfrm>
            <a:off x="92695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1041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cb65097136_0_222"/>
          <p:cNvSpPr txBox="1"/>
          <p:nvPr/>
        </p:nvSpPr>
        <p:spPr>
          <a:xfrm>
            <a:off x="3600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1042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gcb65097136_0_222"/>
          <p:cNvSpPr txBox="1"/>
          <p:nvPr/>
        </p:nvSpPr>
        <p:spPr>
          <a:xfrm>
            <a:off x="3352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1043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cb65097136_0_222"/>
          <p:cNvSpPr txBox="1"/>
          <p:nvPr/>
        </p:nvSpPr>
        <p:spPr>
          <a:xfrm>
            <a:off x="6270313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1044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gcb65097136_0_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788" y="1118300"/>
            <a:ext cx="2856463" cy="214234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1" name="Google Shape;251;gcb65097136_0_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8663" y="1115125"/>
            <a:ext cx="2856463" cy="214234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2" name="Google Shape;252;gcb65097136_0_2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775" y="1115125"/>
            <a:ext cx="2856463" cy="214234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3" name="Google Shape;253;gcb65097136_0_2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12900" y="1115125"/>
            <a:ext cx="2853450" cy="214235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4" name="Google Shape;254;gcb65097136_0_2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9975" y="3817425"/>
            <a:ext cx="2819425" cy="214235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5" name="Google Shape;255;gcb65097136_0_2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58675" y="3817425"/>
            <a:ext cx="2819423" cy="214235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6" name="Google Shape;256;gcb65097136_0_2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79400" y="3817425"/>
            <a:ext cx="2812849" cy="214235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7" name="Google Shape;257;gcb65097136_0_2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19350" y="3817425"/>
            <a:ext cx="2856448" cy="2142336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8" name="Google Shape;258;gcb65097136_0_222"/>
          <p:cNvSpPr txBox="1"/>
          <p:nvPr/>
        </p:nvSpPr>
        <p:spPr>
          <a:xfrm>
            <a:off x="926948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1045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cb65097136_0_251"/>
          <p:cNvSpPr txBox="1">
            <a:spLocks noGrp="1"/>
          </p:cNvSpPr>
          <p:nvPr>
            <p:ph type="title"/>
          </p:nvPr>
        </p:nvSpPr>
        <p:spPr>
          <a:xfrm>
            <a:off x="0" y="60406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Pen 10:  MFC9 Jetblack 209-8 BY FLY’N K BERKSHIRES</a:t>
            </a:r>
            <a:endParaRPr sz="4000" b="1"/>
          </a:p>
        </p:txBody>
      </p:sp>
      <p:sp>
        <p:nvSpPr>
          <p:cNvPr id="264" name="Google Shape;264;gcb65097136_0_251"/>
          <p:cNvSpPr txBox="1"/>
          <p:nvPr/>
        </p:nvSpPr>
        <p:spPr>
          <a:xfrm>
            <a:off x="4286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13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cb65097136_0_251"/>
          <p:cNvSpPr txBox="1"/>
          <p:nvPr/>
        </p:nvSpPr>
        <p:spPr>
          <a:xfrm>
            <a:off x="3421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14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cb65097136_0_251"/>
          <p:cNvSpPr txBox="1"/>
          <p:nvPr/>
        </p:nvSpPr>
        <p:spPr>
          <a:xfrm>
            <a:off x="6468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20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cb65097136_0_251"/>
          <p:cNvSpPr txBox="1"/>
          <p:nvPr/>
        </p:nvSpPr>
        <p:spPr>
          <a:xfrm>
            <a:off x="9269500" y="33065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26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cb65097136_0_251"/>
          <p:cNvSpPr txBox="1"/>
          <p:nvPr/>
        </p:nvSpPr>
        <p:spPr>
          <a:xfrm>
            <a:off x="3600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cb65097136_0_251"/>
          <p:cNvSpPr txBox="1"/>
          <p:nvPr/>
        </p:nvSpPr>
        <p:spPr>
          <a:xfrm>
            <a:off x="3352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40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gcb65097136_0_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326" y="1115125"/>
            <a:ext cx="2856474" cy="214236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1" name="Google Shape;271;gcb65097136_0_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0025" y="1115125"/>
            <a:ext cx="2856474" cy="214234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2" name="Google Shape;272;gcb65097136_0_2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6463" y="1115135"/>
            <a:ext cx="2856474" cy="214235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3" name="Google Shape;273;gcb65097136_0_2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99300" y="1115125"/>
            <a:ext cx="2856474" cy="2142336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4" name="Google Shape;274;gcb65097136_0_2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8862" y="3817400"/>
            <a:ext cx="2856448" cy="214237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5" name="Google Shape;275;gcb65097136_0_2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91263" y="3817430"/>
            <a:ext cx="2856474" cy="214234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cb65097136_0_279"/>
          <p:cNvSpPr txBox="1">
            <a:spLocks noGrp="1"/>
          </p:cNvSpPr>
          <p:nvPr>
            <p:ph type="title"/>
          </p:nvPr>
        </p:nvSpPr>
        <p:spPr>
          <a:xfrm>
            <a:off x="0" y="60406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Pen 11:  MAP7 Old School 9-4 BY Tekippe Berkshires </a:t>
            </a:r>
            <a:endParaRPr sz="4000" b="1"/>
          </a:p>
        </p:txBody>
      </p:sp>
      <p:sp>
        <p:nvSpPr>
          <p:cNvPr id="281" name="Google Shape;281;gcb65097136_0_279"/>
          <p:cNvSpPr txBox="1"/>
          <p:nvPr/>
        </p:nvSpPr>
        <p:spPr>
          <a:xfrm>
            <a:off x="4286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311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cb65097136_0_279"/>
          <p:cNvSpPr txBox="1"/>
          <p:nvPr/>
        </p:nvSpPr>
        <p:spPr>
          <a:xfrm>
            <a:off x="3421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313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cb65097136_0_279"/>
          <p:cNvSpPr txBox="1"/>
          <p:nvPr/>
        </p:nvSpPr>
        <p:spPr>
          <a:xfrm>
            <a:off x="6468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314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cb65097136_0_279"/>
          <p:cNvSpPr txBox="1"/>
          <p:nvPr/>
        </p:nvSpPr>
        <p:spPr>
          <a:xfrm>
            <a:off x="9269500" y="33065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315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cb65097136_0_279"/>
          <p:cNvSpPr txBox="1"/>
          <p:nvPr/>
        </p:nvSpPr>
        <p:spPr>
          <a:xfrm>
            <a:off x="3600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316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cb65097136_0_279"/>
          <p:cNvSpPr txBox="1"/>
          <p:nvPr/>
        </p:nvSpPr>
        <p:spPr>
          <a:xfrm>
            <a:off x="3352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317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gcb65097136_0_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75" y="1115113"/>
            <a:ext cx="2856474" cy="214235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8" name="Google Shape;288;gcb65097136_0_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0025" y="1115125"/>
            <a:ext cx="2856474" cy="214234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9" name="Google Shape;289;gcb65097136_0_2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9665" y="1115113"/>
            <a:ext cx="2856474" cy="214234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0" name="Google Shape;290;gcb65097136_0_2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99327" y="1115125"/>
            <a:ext cx="2856448" cy="214232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1" name="Google Shape;291;gcb65097136_0_2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800" y="3810088"/>
            <a:ext cx="2876027" cy="215701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2" name="Google Shape;292;gcb65097136_0_2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67050" y="3810100"/>
            <a:ext cx="2842424" cy="215700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3" name="Google Shape;293;gcb65097136_0_2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16925" y="3810069"/>
            <a:ext cx="2876027" cy="215703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4" name="Google Shape;294;gcb65097136_0_279"/>
          <p:cNvSpPr txBox="1"/>
          <p:nvPr/>
        </p:nvSpPr>
        <p:spPr>
          <a:xfrm>
            <a:off x="6239425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318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cb65097136_0_306"/>
          <p:cNvSpPr txBox="1">
            <a:spLocks noGrp="1"/>
          </p:cNvSpPr>
          <p:nvPr>
            <p:ph type="title"/>
          </p:nvPr>
        </p:nvSpPr>
        <p:spPr>
          <a:xfrm>
            <a:off x="0" y="60406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Pen 12:  AJC8 WARHORSE 7-2 BY AJC BERKSHIRES</a:t>
            </a:r>
            <a:endParaRPr sz="4000" b="1"/>
          </a:p>
        </p:txBody>
      </p:sp>
      <p:sp>
        <p:nvSpPr>
          <p:cNvPr id="300" name="Google Shape;300;gcb65097136_0_306"/>
          <p:cNvSpPr txBox="1"/>
          <p:nvPr/>
        </p:nvSpPr>
        <p:spPr>
          <a:xfrm>
            <a:off x="4286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cb65097136_0_306"/>
          <p:cNvSpPr txBox="1"/>
          <p:nvPr/>
        </p:nvSpPr>
        <p:spPr>
          <a:xfrm>
            <a:off x="3421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cb65097136_0_306"/>
          <p:cNvSpPr txBox="1"/>
          <p:nvPr/>
        </p:nvSpPr>
        <p:spPr>
          <a:xfrm>
            <a:off x="6468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cb65097136_0_306"/>
          <p:cNvSpPr txBox="1"/>
          <p:nvPr/>
        </p:nvSpPr>
        <p:spPr>
          <a:xfrm>
            <a:off x="9269500" y="33065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4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cb65097136_0_306"/>
          <p:cNvSpPr txBox="1"/>
          <p:nvPr/>
        </p:nvSpPr>
        <p:spPr>
          <a:xfrm>
            <a:off x="3600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5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cb65097136_0_306"/>
          <p:cNvSpPr txBox="1"/>
          <p:nvPr/>
        </p:nvSpPr>
        <p:spPr>
          <a:xfrm>
            <a:off x="3352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6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cb65097136_0_306"/>
          <p:cNvSpPr txBox="1"/>
          <p:nvPr/>
        </p:nvSpPr>
        <p:spPr>
          <a:xfrm>
            <a:off x="6239425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7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gcb65097136_0_3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25" y="1107762"/>
            <a:ext cx="2876027" cy="215705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8" name="Google Shape;308;gcb65097136_0_3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1138" y="1100963"/>
            <a:ext cx="2894249" cy="217068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9" name="Google Shape;309;gcb65097136_0_3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0225" y="1100944"/>
            <a:ext cx="2894249" cy="217069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0" name="Google Shape;310;gcb65097136_0_3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99325" y="1100950"/>
            <a:ext cx="2894249" cy="217068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1" name="Google Shape;311;gcb65097136_0_3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5324" y="3803238"/>
            <a:ext cx="2894275" cy="217069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2" name="Google Shape;312;gcb65097136_0_30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89500" y="3803237"/>
            <a:ext cx="2797527" cy="217069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3" name="Google Shape;313;gcb65097136_0_30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19050" y="3803225"/>
            <a:ext cx="2894259" cy="217069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cb65097136_0_16"/>
          <p:cNvSpPr txBox="1">
            <a:spLocks noGrp="1"/>
          </p:cNvSpPr>
          <p:nvPr>
            <p:ph type="title"/>
          </p:nvPr>
        </p:nvSpPr>
        <p:spPr>
          <a:xfrm>
            <a:off x="0" y="60406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Pen 13:  FKBO TUG 94-5 BY FLY’N K BERKSHIRES</a:t>
            </a:r>
            <a:endParaRPr/>
          </a:p>
        </p:txBody>
      </p:sp>
      <p:pic>
        <p:nvPicPr>
          <p:cNvPr id="319" name="Google Shape;319;gcb65097136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374" y="1124624"/>
            <a:ext cx="2831227" cy="212342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0" name="Google Shape;320;gcb65097136_0_16"/>
          <p:cNvSpPr txBox="1"/>
          <p:nvPr/>
        </p:nvSpPr>
        <p:spPr>
          <a:xfrm>
            <a:off x="4286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34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gcb65097136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4051" y="1124629"/>
            <a:ext cx="2831227" cy="2123416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2" name="Google Shape;322;gcb65097136_0_16"/>
          <p:cNvSpPr txBox="1"/>
          <p:nvPr/>
        </p:nvSpPr>
        <p:spPr>
          <a:xfrm>
            <a:off x="3421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24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gcb65097136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6725" y="1124625"/>
            <a:ext cx="2831227" cy="212343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4" name="Google Shape;324;gcb65097136_0_16"/>
          <p:cNvSpPr txBox="1"/>
          <p:nvPr/>
        </p:nvSpPr>
        <p:spPr>
          <a:xfrm>
            <a:off x="6468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27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gcb65097136_0_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69400" y="1124625"/>
            <a:ext cx="2831227" cy="212342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6" name="Google Shape;326;gcb65097136_0_16"/>
          <p:cNvSpPr txBox="1"/>
          <p:nvPr/>
        </p:nvSpPr>
        <p:spPr>
          <a:xfrm>
            <a:off x="92695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36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gcb65097136_0_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21064" y="3827375"/>
            <a:ext cx="2831247" cy="212342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" name="Google Shape;328;gcb65097136_0_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14485" y="3827375"/>
            <a:ext cx="2831227" cy="212342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" name="Google Shape;329;gcb65097136_0_16"/>
          <p:cNvPicPr preferRelativeResize="0"/>
          <p:nvPr/>
        </p:nvPicPr>
        <p:blipFill rotWithShape="1">
          <a:blip r:embed="rId9">
            <a:alphaModFix/>
          </a:blip>
          <a:srcRect l="1920" r="-1920"/>
          <a:stretch/>
        </p:blipFill>
        <p:spPr>
          <a:xfrm>
            <a:off x="9207875" y="3827375"/>
            <a:ext cx="2831227" cy="212342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0" name="Google Shape;330;gcb65097136_0_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1375" y="3827382"/>
            <a:ext cx="2831227" cy="212342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1" name="Google Shape;331;gcb65097136_0_16"/>
          <p:cNvSpPr txBox="1"/>
          <p:nvPr/>
        </p:nvSpPr>
        <p:spPr>
          <a:xfrm>
            <a:off x="3600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37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cb65097136_0_16"/>
          <p:cNvSpPr txBox="1"/>
          <p:nvPr/>
        </p:nvSpPr>
        <p:spPr>
          <a:xfrm>
            <a:off x="3352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39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cb65097136_0_16"/>
          <p:cNvSpPr txBox="1"/>
          <p:nvPr/>
        </p:nvSpPr>
        <p:spPr>
          <a:xfrm>
            <a:off x="6399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40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cb65097136_0_16"/>
          <p:cNvSpPr txBox="1"/>
          <p:nvPr/>
        </p:nvSpPr>
        <p:spPr>
          <a:xfrm>
            <a:off x="92009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41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>
            <a:spLocks noGrp="1"/>
          </p:cNvSpPr>
          <p:nvPr>
            <p:ph type="title"/>
          </p:nvPr>
        </p:nvSpPr>
        <p:spPr>
          <a:xfrm>
            <a:off x="0" y="60406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Pen 1:  FKBO BELT LOADER 77-1 BY FLY’N K BERKSHIRES</a:t>
            </a:r>
            <a:endParaRPr/>
          </a:p>
        </p:txBody>
      </p:sp>
      <p:sp>
        <p:nvSpPr>
          <p:cNvPr id="108" name="Google Shape;108;p2"/>
          <p:cNvSpPr txBox="1"/>
          <p:nvPr/>
        </p:nvSpPr>
        <p:spPr>
          <a:xfrm>
            <a:off x="4286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8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3421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9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6468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92695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13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3600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14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3352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15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6399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19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92009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21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825" y="1124626"/>
            <a:ext cx="2831227" cy="212342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7" name="Google Shape;1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8275" y="1124650"/>
            <a:ext cx="2831227" cy="212339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" name="Google Shape;118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8838" y="1124646"/>
            <a:ext cx="2831212" cy="212340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" name="Google Shape;11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69400" y="1105175"/>
            <a:ext cx="2883098" cy="216232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" name="Google Shape;1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7700" y="3827375"/>
            <a:ext cx="2831201" cy="212342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1" name="Google Shape;121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11300" y="3829850"/>
            <a:ext cx="2831201" cy="212340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2" name="Google Shape;122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94900" y="3827375"/>
            <a:ext cx="2831201" cy="212340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" name="Google Shape;123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68700" y="3827375"/>
            <a:ext cx="2831227" cy="212342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cb65097136_0_45"/>
          <p:cNvSpPr txBox="1">
            <a:spLocks noGrp="1"/>
          </p:cNvSpPr>
          <p:nvPr>
            <p:ph type="title"/>
          </p:nvPr>
        </p:nvSpPr>
        <p:spPr>
          <a:xfrm>
            <a:off x="0" y="60406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Pen 2:  AJC8 Diamond Lad 5-4 BY AJC BERKSHIRES</a:t>
            </a:r>
            <a:endParaRPr sz="4000" b="1"/>
          </a:p>
        </p:txBody>
      </p:sp>
      <p:sp>
        <p:nvSpPr>
          <p:cNvPr id="129" name="Google Shape;129;gcb65097136_0_45"/>
          <p:cNvSpPr txBox="1"/>
          <p:nvPr/>
        </p:nvSpPr>
        <p:spPr>
          <a:xfrm>
            <a:off x="4286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cb65097136_0_45"/>
          <p:cNvSpPr txBox="1"/>
          <p:nvPr/>
        </p:nvSpPr>
        <p:spPr>
          <a:xfrm>
            <a:off x="3421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cb65097136_0_45"/>
          <p:cNvSpPr txBox="1"/>
          <p:nvPr/>
        </p:nvSpPr>
        <p:spPr>
          <a:xfrm>
            <a:off x="6468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4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cb65097136_0_45"/>
          <p:cNvSpPr txBox="1"/>
          <p:nvPr/>
        </p:nvSpPr>
        <p:spPr>
          <a:xfrm>
            <a:off x="92695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5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cb65097136_0_45"/>
          <p:cNvSpPr txBox="1"/>
          <p:nvPr/>
        </p:nvSpPr>
        <p:spPr>
          <a:xfrm>
            <a:off x="2599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6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cb65097136_0_45"/>
          <p:cNvSpPr txBox="1"/>
          <p:nvPr/>
        </p:nvSpPr>
        <p:spPr>
          <a:xfrm>
            <a:off x="3352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7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cb65097136_0_45"/>
          <p:cNvSpPr txBox="1"/>
          <p:nvPr/>
        </p:nvSpPr>
        <p:spPr>
          <a:xfrm>
            <a:off x="6399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8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gcb65097136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825" y="1105175"/>
            <a:ext cx="2831227" cy="212342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7" name="Google Shape;137;gcb65097136_0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5175" y="1105175"/>
            <a:ext cx="2831227" cy="212342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" name="Google Shape;138;gcb65097136_0_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4850" y="1105188"/>
            <a:ext cx="2883098" cy="212340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9" name="Google Shape;139;gcb65097136_0_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16400" y="1105175"/>
            <a:ext cx="2935777" cy="212342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gcb65097136_0_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838" y="3829851"/>
            <a:ext cx="2831201" cy="212340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1" name="Google Shape;141;gcb65097136_0_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5175" y="3810400"/>
            <a:ext cx="2883098" cy="216232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2" name="Google Shape;142;gcb65097136_0_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93013" y="3790938"/>
            <a:ext cx="2935777" cy="216232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cb65097136_0_73"/>
          <p:cNvSpPr txBox="1">
            <a:spLocks noGrp="1"/>
          </p:cNvSpPr>
          <p:nvPr>
            <p:ph type="title"/>
          </p:nvPr>
        </p:nvSpPr>
        <p:spPr>
          <a:xfrm>
            <a:off x="0" y="60406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Pen 3:  FKB9 B787 Dreamliner 12-6 </a:t>
            </a:r>
            <a:r>
              <a:rPr lang="en-US" sz="2400" b="1"/>
              <a:t>BY BRAVO CATTLE-JOHN BARNES</a:t>
            </a:r>
            <a:endParaRPr sz="2400" b="1"/>
          </a:p>
        </p:txBody>
      </p:sp>
      <p:sp>
        <p:nvSpPr>
          <p:cNvPr id="148" name="Google Shape;148;gcb65097136_0_73"/>
          <p:cNvSpPr txBox="1"/>
          <p:nvPr/>
        </p:nvSpPr>
        <p:spPr>
          <a:xfrm>
            <a:off x="4286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119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cb65097136_0_73"/>
          <p:cNvSpPr txBox="1"/>
          <p:nvPr/>
        </p:nvSpPr>
        <p:spPr>
          <a:xfrm>
            <a:off x="3421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126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gcb65097136_0_73"/>
          <p:cNvSpPr txBox="1"/>
          <p:nvPr/>
        </p:nvSpPr>
        <p:spPr>
          <a:xfrm>
            <a:off x="6468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127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cb65097136_0_73"/>
          <p:cNvSpPr txBox="1"/>
          <p:nvPr/>
        </p:nvSpPr>
        <p:spPr>
          <a:xfrm>
            <a:off x="92695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129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cb65097136_0_73"/>
          <p:cNvSpPr txBox="1"/>
          <p:nvPr/>
        </p:nvSpPr>
        <p:spPr>
          <a:xfrm>
            <a:off x="3600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134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cb65097136_0_73"/>
          <p:cNvSpPr txBox="1"/>
          <p:nvPr/>
        </p:nvSpPr>
        <p:spPr>
          <a:xfrm>
            <a:off x="3352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139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cb65097136_0_73"/>
          <p:cNvSpPr txBox="1"/>
          <p:nvPr/>
        </p:nvSpPr>
        <p:spPr>
          <a:xfrm>
            <a:off x="6399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1110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cb65097136_0_73"/>
          <p:cNvSpPr txBox="1"/>
          <p:nvPr/>
        </p:nvSpPr>
        <p:spPr>
          <a:xfrm>
            <a:off x="92009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1111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gcb65097136_0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800" y="1124650"/>
            <a:ext cx="2883098" cy="212340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gcb65097136_0_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1300" y="1114913"/>
            <a:ext cx="2831201" cy="214287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gcb65097136_0_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7038" y="1110050"/>
            <a:ext cx="2831201" cy="215260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gcb65097136_0_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2775" y="1105175"/>
            <a:ext cx="2883077" cy="216230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" name="Google Shape;160;gcb65097136_0_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5800" y="3827375"/>
            <a:ext cx="2883077" cy="214284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gcb65097136_0_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11300" y="3807475"/>
            <a:ext cx="2831201" cy="21623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2" name="Google Shape;162;gcb65097136_0_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64062" y="3807476"/>
            <a:ext cx="2883077" cy="216230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gcb65097136_0_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58924" y="3807475"/>
            <a:ext cx="2883098" cy="216231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cb65097136_0_102"/>
          <p:cNvSpPr txBox="1">
            <a:spLocks noGrp="1"/>
          </p:cNvSpPr>
          <p:nvPr>
            <p:ph type="title"/>
          </p:nvPr>
        </p:nvSpPr>
        <p:spPr>
          <a:xfrm>
            <a:off x="0" y="60406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Pen 4:  COP7 Dirty Monkey 14-8 BY FLY’N K BERKSHIRES</a:t>
            </a:r>
            <a:endParaRPr sz="4000" b="1"/>
          </a:p>
        </p:txBody>
      </p:sp>
      <p:sp>
        <p:nvSpPr>
          <p:cNvPr id="169" name="Google Shape;169;gcb65097136_0_102"/>
          <p:cNvSpPr txBox="1"/>
          <p:nvPr/>
        </p:nvSpPr>
        <p:spPr>
          <a:xfrm>
            <a:off x="4286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cb65097136_0_102"/>
          <p:cNvSpPr txBox="1"/>
          <p:nvPr/>
        </p:nvSpPr>
        <p:spPr>
          <a:xfrm>
            <a:off x="3421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14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cb65097136_0_102"/>
          <p:cNvSpPr txBox="1"/>
          <p:nvPr/>
        </p:nvSpPr>
        <p:spPr>
          <a:xfrm>
            <a:off x="6468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17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cb65097136_0_102"/>
          <p:cNvSpPr txBox="1"/>
          <p:nvPr/>
        </p:nvSpPr>
        <p:spPr>
          <a:xfrm>
            <a:off x="92695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18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cb65097136_0_102"/>
          <p:cNvSpPr txBox="1"/>
          <p:nvPr/>
        </p:nvSpPr>
        <p:spPr>
          <a:xfrm>
            <a:off x="3600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26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cb65097136_0_102"/>
          <p:cNvSpPr txBox="1"/>
          <p:nvPr/>
        </p:nvSpPr>
        <p:spPr>
          <a:xfrm>
            <a:off x="3352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28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cb65097136_0_102"/>
          <p:cNvSpPr txBox="1"/>
          <p:nvPr/>
        </p:nvSpPr>
        <p:spPr>
          <a:xfrm>
            <a:off x="6399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30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cb65097136_0_102"/>
          <p:cNvSpPr txBox="1"/>
          <p:nvPr/>
        </p:nvSpPr>
        <p:spPr>
          <a:xfrm>
            <a:off x="92009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gcb65097136_0_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675" y="1105201"/>
            <a:ext cx="2883067" cy="21623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8" name="Google Shape;178;gcb65097136_0_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1300" y="1105200"/>
            <a:ext cx="2831201" cy="21623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9" name="Google Shape;179;gcb65097136_0_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1111" y="1105175"/>
            <a:ext cx="2883062" cy="21623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0" name="Google Shape;180;gcb65097136_0_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2774" y="1105162"/>
            <a:ext cx="2883098" cy="216231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1" name="Google Shape;181;gcb65097136_0_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3675" y="3827375"/>
            <a:ext cx="2883077" cy="216231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gcb65097136_0_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70298" y="3807463"/>
            <a:ext cx="2883087" cy="216232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3" name="Google Shape;183;gcb65097136_0_10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64063" y="3807452"/>
            <a:ext cx="2883098" cy="216233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" name="Google Shape;184;gcb65097136_0_10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57850" y="3807463"/>
            <a:ext cx="2883077" cy="21623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cb65097136_0_131"/>
          <p:cNvSpPr txBox="1">
            <a:spLocks noGrp="1"/>
          </p:cNvSpPr>
          <p:nvPr>
            <p:ph type="title"/>
          </p:nvPr>
        </p:nvSpPr>
        <p:spPr>
          <a:xfrm>
            <a:off x="0" y="60406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Pen 5:  FKB7 B787 Dreamliner 53-5 BY CHAD KREMPER</a:t>
            </a:r>
            <a:endParaRPr sz="4000" b="1"/>
          </a:p>
        </p:txBody>
      </p:sp>
      <p:sp>
        <p:nvSpPr>
          <p:cNvPr id="190" name="Google Shape;190;gcb65097136_0_131"/>
          <p:cNvSpPr txBox="1"/>
          <p:nvPr/>
        </p:nvSpPr>
        <p:spPr>
          <a:xfrm>
            <a:off x="428600" y="3365675"/>
            <a:ext cx="2631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cb65097136_0_131"/>
          <p:cNvSpPr txBox="1"/>
          <p:nvPr/>
        </p:nvSpPr>
        <p:spPr>
          <a:xfrm>
            <a:off x="3421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6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cb65097136_0_131"/>
          <p:cNvSpPr txBox="1"/>
          <p:nvPr/>
        </p:nvSpPr>
        <p:spPr>
          <a:xfrm>
            <a:off x="6468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7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cb65097136_0_131"/>
          <p:cNvSpPr txBox="1"/>
          <p:nvPr/>
        </p:nvSpPr>
        <p:spPr>
          <a:xfrm>
            <a:off x="92695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8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cb65097136_0_131"/>
          <p:cNvSpPr txBox="1"/>
          <p:nvPr/>
        </p:nvSpPr>
        <p:spPr>
          <a:xfrm>
            <a:off x="3600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10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gcb65097136_0_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663" y="1105150"/>
            <a:ext cx="2883098" cy="216232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6" name="Google Shape;196;gcb65097136_0_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2375" y="1105150"/>
            <a:ext cx="2883098" cy="216232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7" name="Google Shape;197;gcb65097136_0_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1100" y="1105150"/>
            <a:ext cx="2883098" cy="216232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8" name="Google Shape;198;gcb65097136_0_1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29825" y="1105150"/>
            <a:ext cx="2883108" cy="216232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9" name="Google Shape;199;gcb65097136_0_1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125" y="3764050"/>
            <a:ext cx="2916623" cy="218748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cb65097136_0_157"/>
          <p:cNvSpPr txBox="1">
            <a:spLocks noGrp="1"/>
          </p:cNvSpPr>
          <p:nvPr>
            <p:ph type="title"/>
          </p:nvPr>
        </p:nvSpPr>
        <p:spPr>
          <a:xfrm>
            <a:off x="0" y="60406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3600" b="1"/>
              <a:t>Pen 6:  AJC8 Warhorse 7-3 BY AJC BERKSHIRES</a:t>
            </a:r>
            <a:endParaRPr sz="3600" b="1" dirty="0"/>
          </a:p>
        </p:txBody>
      </p:sp>
      <p:sp>
        <p:nvSpPr>
          <p:cNvPr id="205" name="Google Shape;205;gcb65097136_0_157"/>
          <p:cNvSpPr txBox="1"/>
          <p:nvPr/>
        </p:nvSpPr>
        <p:spPr>
          <a:xfrm>
            <a:off x="4286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11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cb65097136_0_157"/>
          <p:cNvSpPr txBox="1"/>
          <p:nvPr/>
        </p:nvSpPr>
        <p:spPr>
          <a:xfrm>
            <a:off x="3421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13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cb65097136_0_157"/>
          <p:cNvSpPr txBox="1"/>
          <p:nvPr/>
        </p:nvSpPr>
        <p:spPr>
          <a:xfrm>
            <a:off x="6468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14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cb65097136_0_157"/>
          <p:cNvSpPr txBox="1"/>
          <p:nvPr/>
        </p:nvSpPr>
        <p:spPr>
          <a:xfrm>
            <a:off x="92695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15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cb65097136_0_157"/>
          <p:cNvSpPr txBox="1"/>
          <p:nvPr/>
        </p:nvSpPr>
        <p:spPr>
          <a:xfrm>
            <a:off x="3600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16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cb65097136_0_157"/>
          <p:cNvSpPr txBox="1"/>
          <p:nvPr/>
        </p:nvSpPr>
        <p:spPr>
          <a:xfrm>
            <a:off x="3352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17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cb65097136_0_157"/>
          <p:cNvSpPr txBox="1"/>
          <p:nvPr/>
        </p:nvSpPr>
        <p:spPr>
          <a:xfrm>
            <a:off x="6399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18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gcb65097136_0_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675" y="1105163"/>
            <a:ext cx="2883077" cy="216230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3" name="Google Shape;213;gcb65097136_0_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298" y="1105175"/>
            <a:ext cx="2883098" cy="216233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Google Shape;214;gcb65097136_0_1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6550" y="1105188"/>
            <a:ext cx="2883075" cy="216229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5" name="Google Shape;215;gcb65097136_0_1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2775" y="1105175"/>
            <a:ext cx="2883031" cy="216227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6" name="Google Shape;216;gcb65097136_0_1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3675" y="3807450"/>
            <a:ext cx="2883026" cy="216226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7" name="Google Shape;217;gcb65097136_0_1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62500" y="3795219"/>
            <a:ext cx="2915773" cy="218683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8" name="Google Shape;218;gcb65097136_0_1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76550" y="3807513"/>
            <a:ext cx="2883026" cy="216226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058253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cb65097136_0_157"/>
          <p:cNvSpPr txBox="1">
            <a:spLocks noGrp="1"/>
          </p:cNvSpPr>
          <p:nvPr>
            <p:ph type="title"/>
          </p:nvPr>
        </p:nvSpPr>
        <p:spPr>
          <a:xfrm>
            <a:off x="0" y="60406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3600" b="1" dirty="0"/>
              <a:t>Pen 7:  FKB9 TANGO ECHO XRAY  62-11 BY FLY’N BERKSHIRES</a:t>
            </a:r>
            <a:endParaRPr sz="3600" b="1" dirty="0"/>
          </a:p>
        </p:txBody>
      </p:sp>
      <p:sp>
        <p:nvSpPr>
          <p:cNvPr id="205" name="Google Shape;205;gcb65097136_0_157"/>
          <p:cNvSpPr txBox="1"/>
          <p:nvPr/>
        </p:nvSpPr>
        <p:spPr>
          <a:xfrm>
            <a:off x="4286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32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cb65097136_0_157"/>
          <p:cNvSpPr txBox="1"/>
          <p:nvPr/>
        </p:nvSpPr>
        <p:spPr>
          <a:xfrm>
            <a:off x="3421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33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cb65097136_0_157"/>
          <p:cNvSpPr txBox="1"/>
          <p:nvPr/>
        </p:nvSpPr>
        <p:spPr>
          <a:xfrm>
            <a:off x="6468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36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cb65097136_0_157"/>
          <p:cNvSpPr txBox="1"/>
          <p:nvPr/>
        </p:nvSpPr>
        <p:spPr>
          <a:xfrm>
            <a:off x="92695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40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cb65097136_0_157"/>
          <p:cNvSpPr txBox="1"/>
          <p:nvPr/>
        </p:nvSpPr>
        <p:spPr>
          <a:xfrm>
            <a:off x="3600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42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cb65097136_0_157"/>
          <p:cNvSpPr txBox="1"/>
          <p:nvPr/>
        </p:nvSpPr>
        <p:spPr>
          <a:xfrm>
            <a:off x="3352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48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cb65097136_0_157"/>
          <p:cNvSpPr txBox="1"/>
          <p:nvPr/>
        </p:nvSpPr>
        <p:spPr>
          <a:xfrm>
            <a:off x="6399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50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plate, indoor, dish, close&#10;&#10;Description automatically generated">
            <a:extLst>
              <a:ext uri="{FF2B5EF4-FFF2-40B4-BE49-F238E27FC236}">
                <a16:creationId xmlns:a16="http://schemas.microsoft.com/office/drawing/2014/main" id="{D5E69D42-96EE-4CDE-AD80-2E56F34CD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76" y="1244720"/>
            <a:ext cx="2841081" cy="21308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picture containing food, dessert, close&#10;&#10;Description automatically generated">
            <a:extLst>
              <a:ext uri="{FF2B5EF4-FFF2-40B4-BE49-F238E27FC236}">
                <a16:creationId xmlns:a16="http://schemas.microsoft.com/office/drawing/2014/main" id="{AC328294-69BB-499B-A72F-E38BBFCEA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15" y="1234865"/>
            <a:ext cx="2841080" cy="21308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A picture containing food, dessert, meat, shop&#10;&#10;Description automatically generated">
            <a:extLst>
              <a:ext uri="{FF2B5EF4-FFF2-40B4-BE49-F238E27FC236}">
                <a16:creationId xmlns:a16="http://schemas.microsoft.com/office/drawing/2014/main" id="{889D7C48-BB3C-49BE-AE32-852D08F8E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111" y="1234866"/>
            <a:ext cx="2841080" cy="21308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 descr="A picture containing food, dessert, sweet, close&#10;&#10;Description automatically generated">
            <a:extLst>
              <a:ext uri="{FF2B5EF4-FFF2-40B4-BE49-F238E27FC236}">
                <a16:creationId xmlns:a16="http://schemas.microsoft.com/office/drawing/2014/main" id="{A683E9AC-D66E-46F2-8383-F0DB4ABB5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025" y="1235569"/>
            <a:ext cx="2853282" cy="21399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 descr="A picture containing food, dessert&#10;&#10;Description automatically generated">
            <a:extLst>
              <a:ext uri="{FF2B5EF4-FFF2-40B4-BE49-F238E27FC236}">
                <a16:creationId xmlns:a16="http://schemas.microsoft.com/office/drawing/2014/main" id="{F98BC0EA-537F-4702-B7A6-EA69D94B3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04" y="3931683"/>
            <a:ext cx="2898623" cy="21739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 descr="A picture containing food, dessert, eaten&#10;&#10;Description automatically generated">
            <a:extLst>
              <a:ext uri="{FF2B5EF4-FFF2-40B4-BE49-F238E27FC236}">
                <a16:creationId xmlns:a16="http://schemas.microsoft.com/office/drawing/2014/main" id="{AB85D85A-CED8-413C-AC89-C7E9D5D56B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9520" y="3931683"/>
            <a:ext cx="2898623" cy="21739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 descr="A picture containing indoor, dessert&#10;&#10;Description automatically generated">
            <a:extLst>
              <a:ext uri="{FF2B5EF4-FFF2-40B4-BE49-F238E27FC236}">
                <a16:creationId xmlns:a16="http://schemas.microsoft.com/office/drawing/2014/main" id="{B80DE3C9-CC1B-4739-8B1E-6FD88661CB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8850" y="3923872"/>
            <a:ext cx="2922176" cy="21916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b65097136_0_185"/>
          <p:cNvSpPr txBox="1">
            <a:spLocks noGrp="1"/>
          </p:cNvSpPr>
          <p:nvPr>
            <p:ph type="title"/>
          </p:nvPr>
        </p:nvSpPr>
        <p:spPr>
          <a:xfrm>
            <a:off x="0" y="60406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Pen 8:  TSS9 VEGAN’S REVENGE 23-3 BY SEYBOLD BERKS</a:t>
            </a:r>
            <a:endParaRPr sz="4000" b="1"/>
          </a:p>
        </p:txBody>
      </p:sp>
      <p:sp>
        <p:nvSpPr>
          <p:cNvPr id="224" name="Google Shape;224;gcb65097136_0_185"/>
          <p:cNvSpPr txBox="1"/>
          <p:nvPr/>
        </p:nvSpPr>
        <p:spPr>
          <a:xfrm>
            <a:off x="4286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cb65097136_0_185"/>
          <p:cNvSpPr txBox="1"/>
          <p:nvPr/>
        </p:nvSpPr>
        <p:spPr>
          <a:xfrm>
            <a:off x="3421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cb65097136_0_185"/>
          <p:cNvSpPr txBox="1"/>
          <p:nvPr/>
        </p:nvSpPr>
        <p:spPr>
          <a:xfrm>
            <a:off x="6468288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cb65097136_0_185"/>
          <p:cNvSpPr txBox="1"/>
          <p:nvPr/>
        </p:nvSpPr>
        <p:spPr>
          <a:xfrm>
            <a:off x="9269500" y="3365675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5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cb65097136_0_185"/>
          <p:cNvSpPr txBox="1"/>
          <p:nvPr/>
        </p:nvSpPr>
        <p:spPr>
          <a:xfrm>
            <a:off x="360050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8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cb65097136_0_185"/>
          <p:cNvSpPr txBox="1"/>
          <p:nvPr/>
        </p:nvSpPr>
        <p:spPr>
          <a:xfrm>
            <a:off x="3352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9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cb65097136_0_185"/>
          <p:cNvSpPr txBox="1"/>
          <p:nvPr/>
        </p:nvSpPr>
        <p:spPr>
          <a:xfrm>
            <a:off x="6399738" y="6105650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10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gcb65097136_0_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75" y="1105150"/>
            <a:ext cx="2883077" cy="21623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Google Shape;232;gcb65097136_0_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0175" y="1108325"/>
            <a:ext cx="2853448" cy="21623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3" name="Google Shape;233;gcb65097136_0_1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6538" y="1105150"/>
            <a:ext cx="2853448" cy="21623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4" name="Google Shape;234;gcb65097136_0_1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12890" y="1116250"/>
            <a:ext cx="2853463" cy="214009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5" name="Google Shape;235;gcb65097136_0_1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5940" y="3818550"/>
            <a:ext cx="2853463" cy="214009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" name="Google Shape;236;gcb65097136_0_1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58302" y="3818550"/>
            <a:ext cx="2853463" cy="214009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gcb65097136_0_1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50665" y="3818550"/>
            <a:ext cx="2853463" cy="214009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Microsoft Office PowerPoint</Application>
  <PresentationFormat>Widescreen</PresentationFormat>
  <Paragraphs>108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Office Theme</vt:lpstr>
      <vt:lpstr>Office Theme</vt:lpstr>
      <vt:lpstr>2021 ABA Progeny Test</vt:lpstr>
      <vt:lpstr>Pen 1:  FKBO BELT LOADER 77-1 BY FLY’N K BERKSHIRES</vt:lpstr>
      <vt:lpstr>Pen 2:  AJC8 Diamond Lad 5-4 BY AJC BERKSHIRES</vt:lpstr>
      <vt:lpstr>Pen 3:  FKB9 B787 Dreamliner 12-6 BY BRAVO CATTLE-JOHN BARNES</vt:lpstr>
      <vt:lpstr>Pen 4:  COP7 Dirty Monkey 14-8 BY FLY’N K BERKSHIRES</vt:lpstr>
      <vt:lpstr>Pen 5:  FKB7 B787 Dreamliner 53-5 BY CHAD KREMPER</vt:lpstr>
      <vt:lpstr>Pen 6:  AJC8 Warhorse 7-3 BY AJC BERKSHIRES</vt:lpstr>
      <vt:lpstr>Pen 7:  FKB9 TANGO ECHO XRAY  62-11 BY FLY’N BERKSHIRES</vt:lpstr>
      <vt:lpstr>Pen 8:  TSS9 VEGAN’S REVENGE 23-3 BY SEYBOLD BERKS</vt:lpstr>
      <vt:lpstr>Pen 9:  D&amp;D9 Nutbush 1-5 BY DALLAS KUPER</vt:lpstr>
      <vt:lpstr>Pen 10:  MFC9 Jetblack 209-8 BY FLY’N K BERKSHIRES</vt:lpstr>
      <vt:lpstr>Pen 11:  MAP7 Old School 9-4 BY Tekippe Berkshires </vt:lpstr>
      <vt:lpstr>Pen 12:  AJC8 WARHORSE 7-2 BY AJC BERKSHIRES</vt:lpstr>
      <vt:lpstr>Pen 13:  FKBO TUG 94-5 BY FLY’N K BERKSHIRES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ABA Progeny Test</dc:title>
  <dc:creator>Matthew Ritter (provimi-na.com)</dc:creator>
  <cp:lastModifiedBy>Cory Edge</cp:lastModifiedBy>
  <cp:revision>1</cp:revision>
  <dcterms:created xsi:type="dcterms:W3CDTF">2020-11-07T14:28:02Z</dcterms:created>
  <dcterms:modified xsi:type="dcterms:W3CDTF">2021-11-11T17:11:41Z</dcterms:modified>
</cp:coreProperties>
</file>